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3" autoAdjust="0"/>
    <p:restoredTop sz="94660"/>
  </p:normalViewPr>
  <p:slideViewPr>
    <p:cSldViewPr>
      <p:cViewPr varScale="1">
        <p:scale>
          <a:sx n="66" d="100"/>
          <a:sy n="66" d="100"/>
        </p:scale>
        <p:origin x="-1650" y="-10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9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4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2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3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2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8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9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7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0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3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79D5D-7D5D-46B8-B050-13ED9CAC092B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00A93-C5AE-4D1C-9086-E201004BC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9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76200" y="685799"/>
            <a:ext cx="8989076" cy="6096000"/>
            <a:chOff x="228600" y="76199"/>
            <a:chExt cx="8991644" cy="6761271"/>
          </a:xfrm>
        </p:grpSpPr>
        <p:sp>
          <p:nvSpPr>
            <p:cNvPr id="2" name="Rectangle 1"/>
            <p:cNvSpPr/>
            <p:nvPr/>
          </p:nvSpPr>
          <p:spPr>
            <a:xfrm>
              <a:off x="228644" y="76199"/>
              <a:ext cx="8991600" cy="670560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228600" y="6286500"/>
              <a:ext cx="3427455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941717" y="6286500"/>
              <a:ext cx="5204829" cy="228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Up Arrow 4"/>
            <p:cNvSpPr/>
            <p:nvPr/>
          </p:nvSpPr>
          <p:spPr>
            <a:xfrm>
              <a:off x="3732320" y="5867400"/>
              <a:ext cx="152400" cy="5334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536773" y="2400301"/>
              <a:ext cx="609774" cy="388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536773" y="228600"/>
              <a:ext cx="609774" cy="1828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479242" y="228600"/>
              <a:ext cx="1600200" cy="1828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AO CÁ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048709" y="2400299"/>
              <a:ext cx="1718833" cy="388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Sân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cỏ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(2)</a:t>
              </a:r>
            </a:p>
            <a:p>
              <a:pPr algn="ctr"/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600" b="1" dirty="0" err="1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ổ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chức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môn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thao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trò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chơi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dân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gian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191000" y="1524000"/>
              <a:ext cx="1828800" cy="44196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AO CÁ</a:t>
              </a:r>
              <a:endParaRPr lang="en-US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844799" y="228600"/>
              <a:ext cx="1575997" cy="923471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trưng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bày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20797" y="498780"/>
              <a:ext cx="2057988" cy="64422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Sân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cỏ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(1)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19483" y="3733799"/>
              <a:ext cx="763046" cy="115252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Đền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chính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59736" y="4057650"/>
              <a:ext cx="459747" cy="5715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36918" y="4886325"/>
              <a:ext cx="935665" cy="557211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sắp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lễ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95901" y="2949740"/>
              <a:ext cx="6858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Nhà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bia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38374" y="5638800"/>
              <a:ext cx="1909893" cy="495301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Ao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sen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 san </a:t>
              </a:r>
              <a:r>
                <a:rPr lang="en-US" sz="1600" b="1" dirty="0" err="1" smtClean="0">
                  <a:latin typeface="Times New Roman" pitchFamily="18" charset="0"/>
                  <a:cs typeface="Times New Roman" pitchFamily="18" charset="0"/>
                </a:rPr>
                <a:t>lấp</a:t>
              </a:r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76200" y="228602"/>
              <a:ext cx="686673" cy="13715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Sân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Khấu</a:t>
              </a:r>
              <a:endParaRPr lang="en-US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372714" y="5147153"/>
              <a:ext cx="380322" cy="228601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03611" y="3527425"/>
              <a:ext cx="152444" cy="24161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656054" y="3118772"/>
              <a:ext cx="285664" cy="3104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03611" y="1524001"/>
              <a:ext cx="139700" cy="1524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60941" y="1524001"/>
              <a:ext cx="152444" cy="1524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941718" y="3527425"/>
              <a:ext cx="158923" cy="24066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7850973" y="2142331"/>
              <a:ext cx="685800" cy="1651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89615" y="6468138"/>
              <a:ext cx="1181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Lối</a:t>
              </a:r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vào</a:t>
              </a:r>
              <a:endPara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7767541" y="4038600"/>
              <a:ext cx="693010" cy="69691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Sân</a:t>
              </a:r>
              <a:r>
                <a:rPr lang="en-US" sz="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khấu</a:t>
              </a:r>
              <a:r>
                <a:rPr lang="en-US" sz="800" b="1" dirty="0" smtClean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sz="800" b="1" dirty="0" err="1" smtClean="0"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800" b="1" dirty="0" smtClean="0">
                  <a:latin typeface="Times New Roman" pitchFamily="18" charset="0"/>
                  <a:cs typeface="Times New Roman" pitchFamily="18" charset="0"/>
                </a:rPr>
                <a:t> Check in)</a:t>
              </a:r>
              <a:endParaRPr lang="en-US" sz="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7774686" y="2438400"/>
              <a:ext cx="457200" cy="16002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7774686" y="4735512"/>
              <a:ext cx="457200" cy="15240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7774686" y="26670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774076" y="2819399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4686" y="29718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774686" y="31242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774686" y="32766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774686" y="34290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7774686" y="35814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774686" y="37338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7774686" y="38862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7767542" y="50292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7767542" y="51816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774686" y="53340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774686" y="54864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767542" y="56388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774686" y="57912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767542" y="5943600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767542" y="6095999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774686" y="4886325"/>
              <a:ext cx="457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7774686" y="2438400"/>
              <a:ext cx="457200" cy="215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9m2</a:t>
              </a:r>
              <a:endParaRPr lang="en-US" sz="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 rot="5400000">
            <a:off x="-1143571" y="4318266"/>
            <a:ext cx="3137817" cy="5209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san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lấp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164880" y="1235419"/>
            <a:ext cx="298614" cy="6695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WC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7346" y="76200"/>
            <a:ext cx="8531876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SƠ ĐỒ KHUÔN VIÊN NỘI THÀNH BẢN PHỦ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267200" y="747006"/>
            <a:ext cx="2057400" cy="3197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KV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khát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67067"/>
            <a:ext cx="2409987" cy="2409987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447178"/>
            <a:ext cx="1207066" cy="1207066"/>
          </a:xfrm>
          <a:prstGeom prst="rect">
            <a:avLst/>
          </a:prstGeom>
        </p:spPr>
      </p:pic>
      <p:sp>
        <p:nvSpPr>
          <p:cNvPr id="58" name="Rectangle 57"/>
          <p:cNvSpPr/>
          <p:nvPr/>
        </p:nvSpPr>
        <p:spPr>
          <a:xfrm rot="5400000">
            <a:off x="7567286" y="3376288"/>
            <a:ext cx="1375427" cy="2540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 rot="5400000">
            <a:off x="7567285" y="5465953"/>
            <a:ext cx="1375427" cy="2540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2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86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cp:lastPrinted>2024-02-01T09:22:20Z</cp:lastPrinted>
  <dcterms:created xsi:type="dcterms:W3CDTF">2024-01-08T07:45:36Z</dcterms:created>
  <dcterms:modified xsi:type="dcterms:W3CDTF">2024-02-01T09:27:48Z</dcterms:modified>
</cp:coreProperties>
</file>